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9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37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A55CA0-FAE7-40C5-A464-1915519F28A5}" type="datetimeFigureOut">
              <a:rPr lang="sk-SK" smtClean="0"/>
              <a:pPr/>
              <a:t>27.11.2014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C49026-5BCC-411B-93FA-A05C995575F3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i.fmph.uniba.sk/courses/VMA/" TargetMode="External"/><Relationship Id="rId2" Type="http://schemas.openxmlformats.org/officeDocument/2006/relationships/hyperlink" Target="http://developer.android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unity.gosphero.com/" TargetMode="External"/><Relationship Id="rId2" Type="http://schemas.openxmlformats.org/officeDocument/2006/relationships/hyperlink" Target="https://github.com/orbotix/Sphero-Android-SD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avinci.fmph.uniba.sk/~melicherci15/bc/" TargetMode="External"/><Relationship Id="rId2" Type="http://schemas.openxmlformats.org/officeDocument/2006/relationships/hyperlink" Target="http://en.wikipedia.org/wiki/Visual_programming_langu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0" y="1556792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/>
              <a:t>Zdroje bakalárskej práce</a:t>
            </a:r>
          </a:p>
          <a:p>
            <a:pPr algn="ctr"/>
            <a:endParaRPr lang="sk-SK" sz="3200" dirty="0" smtClean="0"/>
          </a:p>
          <a:p>
            <a:pPr algn="ctr"/>
            <a:r>
              <a:rPr lang="sk-SK" sz="2400" dirty="0" smtClean="0"/>
              <a:t>Vizuálny programovací jazyk pre guľového robota </a:t>
            </a:r>
            <a:r>
              <a:rPr lang="sk-SK" sz="2400" dirty="0" err="1" smtClean="0"/>
              <a:t>Sphero</a:t>
            </a:r>
            <a:r>
              <a:rPr lang="sk-SK" sz="2400" dirty="0" smtClean="0"/>
              <a:t> </a:t>
            </a:r>
          </a:p>
          <a:p>
            <a:pPr algn="ctr"/>
            <a:r>
              <a:rPr lang="sk-SK" sz="2400" dirty="0" smtClean="0"/>
              <a:t>Aplikácia pre </a:t>
            </a:r>
            <a:r>
              <a:rPr lang="sk-SK" sz="2400" dirty="0" err="1" smtClean="0"/>
              <a:t>Android</a:t>
            </a:r>
            <a:endParaRPr lang="sk-SK" sz="2400" b="1" dirty="0" smtClean="0"/>
          </a:p>
          <a:p>
            <a:pPr algn="ctr"/>
            <a:endParaRPr lang="sk-SK" sz="2400" b="1" dirty="0" smtClean="0"/>
          </a:p>
          <a:p>
            <a:pPr algn="ctr"/>
            <a:endParaRPr lang="sk-SK" sz="2400" b="1" dirty="0"/>
          </a:p>
          <a:p>
            <a:pPr algn="ctr"/>
            <a:endParaRPr lang="sk-SK" sz="2400" b="1" dirty="0" smtClean="0"/>
          </a:p>
          <a:p>
            <a:pPr algn="ctr"/>
            <a:endParaRPr lang="sk-SK" sz="2400" b="1" dirty="0"/>
          </a:p>
          <a:p>
            <a:pPr algn="ctr"/>
            <a:endParaRPr lang="sk-SK" sz="2400" b="1" dirty="0" smtClean="0"/>
          </a:p>
          <a:p>
            <a:pPr algn="ctr"/>
            <a:r>
              <a:rPr lang="sk-SK" sz="2000" b="1" dirty="0" smtClean="0"/>
              <a:t>Úvod do bakalárskej práce</a:t>
            </a:r>
            <a:endParaRPr lang="sk-SK" sz="2000" b="1" dirty="0"/>
          </a:p>
          <a:p>
            <a:pPr algn="ctr"/>
            <a:endParaRPr lang="sk-SK" sz="2400" b="1" dirty="0" smtClean="0"/>
          </a:p>
          <a:p>
            <a:pPr algn="ctr"/>
            <a:r>
              <a:rPr lang="sk-SK" sz="2400" b="1" dirty="0" smtClean="0"/>
              <a:t>Juraj </a:t>
            </a:r>
            <a:r>
              <a:rPr lang="sk-SK" sz="2400" b="1" dirty="0" err="1" smtClean="0"/>
              <a:t>Karlubík</a:t>
            </a:r>
            <a:endParaRPr lang="sk-SK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539552" y="1712997"/>
            <a:ext cx="84249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k-SK" b="1" dirty="0"/>
              <a:t>Vedúci</a:t>
            </a:r>
            <a:r>
              <a:rPr lang="sk-SK" b="1" dirty="0" smtClean="0"/>
              <a:t>:</a:t>
            </a:r>
            <a:endParaRPr lang="sk-SK" b="1" dirty="0"/>
          </a:p>
          <a:p>
            <a:pPr fontAlgn="base"/>
            <a:r>
              <a:rPr lang="sk-SK" dirty="0"/>
              <a:t>Mgr. Pavel Petrovič, PhD</a:t>
            </a:r>
            <a:r>
              <a:rPr lang="sk-SK" dirty="0" smtClean="0"/>
              <a:t>.</a:t>
            </a:r>
          </a:p>
          <a:p>
            <a:pPr fontAlgn="base"/>
            <a:endParaRPr lang="sk-SK" dirty="0"/>
          </a:p>
          <a:p>
            <a:pPr fontAlgn="base"/>
            <a:r>
              <a:rPr lang="sk-SK" b="1" dirty="0"/>
              <a:t>Názov</a:t>
            </a:r>
            <a:r>
              <a:rPr lang="sk-SK" b="1" dirty="0" smtClean="0"/>
              <a:t>:</a:t>
            </a:r>
            <a:endParaRPr lang="sk-SK" b="1" dirty="0"/>
          </a:p>
          <a:p>
            <a:pPr fontAlgn="base"/>
            <a:r>
              <a:rPr lang="sk-SK" dirty="0" smtClean="0"/>
              <a:t>Vizuálny programovací jazyk pre guľového robota </a:t>
            </a:r>
            <a:r>
              <a:rPr lang="sk-SK" dirty="0" err="1" smtClean="0"/>
              <a:t>Sphero</a:t>
            </a:r>
            <a:r>
              <a:rPr lang="sk-SK" dirty="0" smtClean="0"/>
              <a:t> - aplikácia pre </a:t>
            </a:r>
            <a:r>
              <a:rPr lang="sk-SK" dirty="0" err="1" smtClean="0"/>
              <a:t>Android</a:t>
            </a:r>
            <a:endParaRPr lang="sk-SK" dirty="0" smtClean="0"/>
          </a:p>
          <a:p>
            <a:pPr fontAlgn="base"/>
            <a:endParaRPr lang="sk-SK" dirty="0"/>
          </a:p>
          <a:p>
            <a:pPr fontAlgn="base"/>
            <a:r>
              <a:rPr lang="sk-SK" b="1" dirty="0"/>
              <a:t>Cieľ</a:t>
            </a:r>
            <a:r>
              <a:rPr lang="sk-SK" b="1" dirty="0" smtClean="0"/>
              <a:t>:</a:t>
            </a:r>
            <a:endParaRPr lang="sk-SK" b="1" dirty="0"/>
          </a:p>
          <a:p>
            <a:r>
              <a:rPr lang="sk-SK" dirty="0" smtClean="0"/>
              <a:t>Práca nadväzuje na predchádzajúcu bakalársku prácu, v rámci ktorej vznikla prvá verzia vizuálneho programovacieho jazyka pre mobilné zariadenia </a:t>
            </a:r>
            <a:r>
              <a:rPr lang="sk-SK" dirty="0" err="1" smtClean="0"/>
              <a:t>Android</a:t>
            </a:r>
            <a:r>
              <a:rPr lang="sk-SK" dirty="0" smtClean="0"/>
              <a:t> na programovanie robota </a:t>
            </a:r>
            <a:r>
              <a:rPr lang="sk-SK" dirty="0" err="1" smtClean="0"/>
              <a:t>Sphero</a:t>
            </a:r>
            <a:r>
              <a:rPr lang="sk-SK" dirty="0" smtClean="0"/>
              <a:t>. Úlohou študenta je vylepšiť existujúcu aplikáciu, prípadne vytvoriť celkom novú - programovacie prostredie pre robota </a:t>
            </a:r>
            <a:r>
              <a:rPr lang="sk-SK" dirty="0" err="1" smtClean="0"/>
              <a:t>Sphero</a:t>
            </a:r>
            <a:r>
              <a:rPr lang="sk-SK" dirty="0" smtClean="0"/>
              <a:t> pre mobilné zariadenia </a:t>
            </a:r>
            <a:r>
              <a:rPr lang="sk-SK" dirty="0" err="1" smtClean="0"/>
              <a:t>Android</a:t>
            </a:r>
            <a:r>
              <a:rPr lang="sk-SK" dirty="0" smtClean="0"/>
              <a:t>. Očakáva sa výrazné vylepšenie jazyka z hľadiska jeho vyjadrovacej sily a prehľadnosti spracovania informácií zo senzorov. Študent by mal koordinovať úsilie s paralelne prebiehajúcou prácou zameranou na PC.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836712"/>
            <a:ext cx="1494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600" b="1" dirty="0" smtClean="0"/>
              <a:t>Práca</a:t>
            </a:r>
            <a:endParaRPr lang="sk-SK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39552" y="908720"/>
            <a:ext cx="4537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600" b="1" dirty="0" smtClean="0"/>
              <a:t>Literatúra - </a:t>
            </a:r>
            <a:r>
              <a:rPr lang="sk-SK" sz="3600" b="1" dirty="0" err="1" smtClean="0"/>
              <a:t>Android</a:t>
            </a:r>
            <a:endParaRPr lang="sk-SK" sz="36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1628800"/>
            <a:ext cx="650607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err="1" smtClean="0"/>
              <a:t>R.Meier</a:t>
            </a:r>
            <a:r>
              <a:rPr lang="sk-SK" b="1" dirty="0" smtClean="0"/>
              <a:t>: Professional </a:t>
            </a:r>
            <a:r>
              <a:rPr lang="sk-SK" b="1" dirty="0" err="1" smtClean="0"/>
              <a:t>Android</a:t>
            </a:r>
            <a:r>
              <a:rPr lang="sk-SK" b="1" dirty="0" smtClean="0"/>
              <a:t> 4 </a:t>
            </a:r>
            <a:r>
              <a:rPr lang="sk-SK" b="1" dirty="0" err="1" smtClean="0"/>
              <a:t>Application</a:t>
            </a:r>
            <a:r>
              <a:rPr lang="sk-SK" b="1" dirty="0" smtClean="0"/>
              <a:t> </a:t>
            </a:r>
            <a:r>
              <a:rPr lang="sk-SK" b="1" dirty="0" err="1" smtClean="0"/>
              <a:t>Development</a:t>
            </a:r>
            <a:endParaRPr lang="sk-SK" b="1" dirty="0" smtClean="0"/>
          </a:p>
          <a:p>
            <a:r>
              <a:rPr lang="sk-SK" dirty="0" err="1" smtClean="0"/>
              <a:t>John</a:t>
            </a:r>
            <a:r>
              <a:rPr lang="sk-SK" dirty="0" smtClean="0"/>
              <a:t> </a:t>
            </a:r>
            <a:r>
              <a:rPr lang="sk-SK" dirty="0" err="1" smtClean="0"/>
              <a:t>Wiley</a:t>
            </a:r>
            <a:r>
              <a:rPr lang="sk-SK" dirty="0" smtClean="0"/>
              <a:t> &amp; </a:t>
            </a:r>
            <a:r>
              <a:rPr lang="sk-SK" dirty="0" err="1" smtClean="0"/>
              <a:t>Sons</a:t>
            </a:r>
            <a:r>
              <a:rPr lang="sk-SK" dirty="0" smtClean="0"/>
              <a:t>, 2012.</a:t>
            </a:r>
          </a:p>
          <a:p>
            <a:pPr>
              <a:buFontTx/>
              <a:buChar char="-"/>
            </a:pPr>
            <a:r>
              <a:rPr lang="sk-SK" dirty="0" smtClean="0"/>
              <a:t> popis štruktúry a fungovania </a:t>
            </a:r>
            <a:r>
              <a:rPr lang="sk-SK" dirty="0" err="1" smtClean="0"/>
              <a:t>Androidu</a:t>
            </a:r>
            <a:r>
              <a:rPr lang="sk-SK" dirty="0" smtClean="0"/>
              <a:t>, </a:t>
            </a:r>
            <a:r>
              <a:rPr lang="sk-SK" dirty="0" err="1" smtClean="0"/>
              <a:t>tutoriály</a:t>
            </a:r>
            <a:endParaRPr lang="sk-SK" dirty="0" smtClean="0"/>
          </a:p>
          <a:p>
            <a:pPr>
              <a:buFontTx/>
              <a:buChar char="-"/>
            </a:pPr>
            <a:endParaRPr lang="sk-SK" dirty="0"/>
          </a:p>
          <a:p>
            <a:r>
              <a:rPr lang="sk-SK" b="1" dirty="0" smtClean="0">
                <a:hlinkClick r:id="rId2"/>
              </a:rPr>
              <a:t>http://developer.android.com/</a:t>
            </a:r>
            <a:endParaRPr lang="sk-SK" b="1" dirty="0" smtClean="0"/>
          </a:p>
          <a:p>
            <a:pPr>
              <a:buFontTx/>
              <a:buChar char="-"/>
            </a:pPr>
            <a:r>
              <a:rPr lang="sk-SK" dirty="0" smtClean="0"/>
              <a:t> kompletná dokumentácia </a:t>
            </a:r>
            <a:r>
              <a:rPr lang="sk-SK" dirty="0" err="1" smtClean="0"/>
              <a:t>Androidu</a:t>
            </a:r>
            <a:r>
              <a:rPr lang="sk-SK" dirty="0" smtClean="0"/>
              <a:t>, </a:t>
            </a:r>
            <a:r>
              <a:rPr lang="sk-SK" dirty="0" err="1" smtClean="0"/>
              <a:t>tutoriály</a:t>
            </a:r>
            <a:endParaRPr lang="sk-SK" dirty="0" smtClean="0"/>
          </a:p>
          <a:p>
            <a:pPr>
              <a:buFontTx/>
              <a:buChar char="-"/>
            </a:pPr>
            <a:endParaRPr lang="sk-SK" dirty="0"/>
          </a:p>
          <a:p>
            <a:r>
              <a:rPr lang="sk-SK" b="1" dirty="0" smtClean="0">
                <a:hlinkClick r:id="rId3"/>
              </a:rPr>
              <a:t>http://dai.fmph.uniba.sk/courses/VMA/</a:t>
            </a:r>
            <a:endParaRPr lang="sk-SK" b="1" dirty="0" smtClean="0"/>
          </a:p>
          <a:p>
            <a:r>
              <a:rPr lang="sk-SK" dirty="0" smtClean="0"/>
              <a:t>Peter </a:t>
            </a:r>
            <a:r>
              <a:rPr lang="sk-SK" dirty="0" err="1" smtClean="0"/>
              <a:t>Borovanský</a:t>
            </a:r>
            <a:r>
              <a:rPr lang="sk-SK" dirty="0" smtClean="0"/>
              <a:t>, FMFI UK</a:t>
            </a:r>
          </a:p>
          <a:p>
            <a:pPr>
              <a:buFontTx/>
              <a:buChar char="-"/>
            </a:pPr>
            <a:r>
              <a:rPr lang="sk-SK" dirty="0" smtClean="0"/>
              <a:t> prednášky a materiály k predmetu Vývoj </a:t>
            </a:r>
            <a:r>
              <a:rPr lang="sk-SK" dirty="0" smtClean="0"/>
              <a:t>mobilných </a:t>
            </a:r>
            <a:r>
              <a:rPr lang="sk-SK" dirty="0" smtClean="0"/>
              <a:t>aplikácií</a:t>
            </a:r>
          </a:p>
          <a:p>
            <a:pPr>
              <a:buFontTx/>
              <a:buChar char="-"/>
            </a:pPr>
            <a:r>
              <a:rPr lang="sk-SK" dirty="0"/>
              <a:t> </a:t>
            </a:r>
            <a:r>
              <a:rPr lang="sk-SK" dirty="0" smtClean="0"/>
              <a:t>základy jednotlivých technológií a fungovania </a:t>
            </a:r>
            <a:r>
              <a:rPr lang="sk-SK" dirty="0" err="1" smtClean="0"/>
              <a:t>Androidu</a:t>
            </a:r>
            <a:endParaRPr lang="sk-SK" dirty="0" smtClean="0"/>
          </a:p>
          <a:p>
            <a:pPr>
              <a:buFontTx/>
              <a:buChar char="-"/>
            </a:pP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39552" y="548680"/>
            <a:ext cx="4282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600" b="1" dirty="0" smtClean="0"/>
              <a:t>Literatúra - </a:t>
            </a:r>
            <a:r>
              <a:rPr lang="sk-SK" sz="3600" b="1" dirty="0" err="1" smtClean="0"/>
              <a:t>Sphero</a:t>
            </a:r>
            <a:endParaRPr lang="sk-SK" sz="36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1628800"/>
            <a:ext cx="811754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err="1" smtClean="0"/>
              <a:t>Orbotix</a:t>
            </a:r>
            <a:r>
              <a:rPr lang="sk-SK" b="1" dirty="0" smtClean="0"/>
              <a:t>: </a:t>
            </a:r>
            <a:r>
              <a:rPr lang="sk-SK" b="1" dirty="0" err="1" smtClean="0"/>
              <a:t>Sphero</a:t>
            </a:r>
            <a:r>
              <a:rPr lang="sk-SK" b="1" dirty="0" smtClean="0"/>
              <a:t> </a:t>
            </a:r>
            <a:r>
              <a:rPr lang="sk-SK" b="1" dirty="0" err="1" smtClean="0"/>
              <a:t>Android</a:t>
            </a:r>
            <a:r>
              <a:rPr lang="sk-SK" b="1" dirty="0" smtClean="0"/>
              <a:t> SDK - API </a:t>
            </a:r>
            <a:r>
              <a:rPr lang="sk-SK" b="1" dirty="0" err="1" smtClean="0"/>
              <a:t>Reference</a:t>
            </a:r>
            <a:r>
              <a:rPr lang="sk-SK" b="1" dirty="0" smtClean="0"/>
              <a:t>, </a:t>
            </a:r>
            <a:r>
              <a:rPr lang="sk-SK" b="1" dirty="0" err="1" smtClean="0"/>
              <a:t>Orbotix</a:t>
            </a:r>
            <a:r>
              <a:rPr lang="sk-SK" b="1" dirty="0" smtClean="0"/>
              <a:t>, 2013.</a:t>
            </a:r>
          </a:p>
          <a:p>
            <a:endParaRPr lang="sk-SK" b="1" dirty="0" smtClean="0"/>
          </a:p>
          <a:p>
            <a:r>
              <a:rPr lang="sk-SK" b="1" dirty="0" err="1" smtClean="0"/>
              <a:t>Dan</a:t>
            </a:r>
            <a:r>
              <a:rPr lang="sk-SK" b="1" dirty="0" smtClean="0"/>
              <a:t> </a:t>
            </a:r>
            <a:r>
              <a:rPr lang="sk-SK" b="1" dirty="0" err="1" smtClean="0"/>
              <a:t>Danknick</a:t>
            </a:r>
            <a:r>
              <a:rPr lang="sk-SK" b="1" dirty="0" smtClean="0"/>
              <a:t>: </a:t>
            </a:r>
            <a:r>
              <a:rPr lang="sk-SK" b="1" dirty="0" err="1" smtClean="0"/>
              <a:t>Gen</a:t>
            </a:r>
            <a:r>
              <a:rPr lang="sk-SK" b="1" dirty="0" smtClean="0"/>
              <a:t> 1 </a:t>
            </a:r>
            <a:r>
              <a:rPr lang="sk-SK" b="1" dirty="0" err="1" smtClean="0"/>
              <a:t>orbBasic</a:t>
            </a:r>
            <a:r>
              <a:rPr lang="sk-SK" b="1" dirty="0" smtClean="0"/>
              <a:t> Interpreter, doc.rev.1.07, </a:t>
            </a:r>
            <a:r>
              <a:rPr lang="sk-SK" b="1" dirty="0" err="1" smtClean="0"/>
              <a:t>Orbotix</a:t>
            </a:r>
            <a:r>
              <a:rPr lang="sk-SK" b="1" dirty="0" smtClean="0"/>
              <a:t> </a:t>
            </a:r>
            <a:r>
              <a:rPr lang="sk-SK" b="1" dirty="0" err="1" smtClean="0"/>
              <a:t>Inc</a:t>
            </a:r>
            <a:r>
              <a:rPr lang="sk-SK" b="1" dirty="0" smtClean="0"/>
              <a:t>., 2013.</a:t>
            </a:r>
          </a:p>
          <a:p>
            <a:endParaRPr lang="sk-SK" b="1" dirty="0"/>
          </a:p>
          <a:p>
            <a:endParaRPr lang="sk-SK" b="1" dirty="0" smtClean="0"/>
          </a:p>
          <a:p>
            <a:r>
              <a:rPr lang="sk-SK" dirty="0" smtClean="0">
                <a:hlinkClick r:id="rId2"/>
              </a:rPr>
              <a:t>https://github.com/orbotix/Sphero-Android-SDK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 SDK, </a:t>
            </a:r>
            <a:r>
              <a:rPr lang="sk-SK" dirty="0" err="1" smtClean="0"/>
              <a:t>tutoriály</a:t>
            </a:r>
            <a:r>
              <a:rPr lang="sk-SK" dirty="0"/>
              <a:t> </a:t>
            </a:r>
            <a:r>
              <a:rPr lang="sk-SK" dirty="0" smtClean="0"/>
              <a:t>s malými aplikáciami popisujúce fungovanie </a:t>
            </a:r>
          </a:p>
          <a:p>
            <a:r>
              <a:rPr lang="sk-SK" dirty="0"/>
              <a:t> </a:t>
            </a:r>
            <a:r>
              <a:rPr lang="sk-SK" dirty="0" smtClean="0"/>
              <a:t> a programovateľnosť robota</a:t>
            </a:r>
          </a:p>
          <a:p>
            <a:endParaRPr lang="sk-SK" dirty="0"/>
          </a:p>
          <a:p>
            <a:r>
              <a:rPr lang="sk-SK" dirty="0" smtClean="0">
                <a:hlinkClick r:id="rId3"/>
              </a:rPr>
              <a:t>http://community.gosphero.com/</a:t>
            </a:r>
            <a:endParaRPr lang="sk-SK" dirty="0" smtClean="0"/>
          </a:p>
          <a:p>
            <a:r>
              <a:rPr lang="sk-SK" dirty="0" smtClean="0"/>
              <a:t>- </a:t>
            </a:r>
            <a:r>
              <a:rPr lang="sk-SK" dirty="0" smtClean="0"/>
              <a:t>rady a riešenia problémov s vývojom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39552" y="548680"/>
            <a:ext cx="4368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600" b="1" dirty="0" smtClean="0"/>
              <a:t>Literatúra - ostatné</a:t>
            </a:r>
            <a:endParaRPr lang="sk-SK" sz="36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1628800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hlinkClick r:id="rId2"/>
              </a:rPr>
              <a:t>http://en.wikipedia.org/wiki/Visual_programming_language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zdroje k množstvu vizuálnych programovacích jazykov</a:t>
            </a:r>
          </a:p>
          <a:p>
            <a:pPr>
              <a:buFontTx/>
              <a:buChar char="-"/>
            </a:pPr>
            <a:endParaRPr lang="sk-SK" dirty="0" smtClean="0"/>
          </a:p>
          <a:p>
            <a:r>
              <a:rPr lang="sk-SK" dirty="0" smtClean="0">
                <a:hlinkClick r:id="rId3"/>
              </a:rPr>
              <a:t>http://davinci.fmph.uniba.sk/~melicherci15/bc/</a:t>
            </a:r>
            <a:endParaRPr lang="sk-SK" dirty="0" smtClean="0"/>
          </a:p>
          <a:p>
            <a:r>
              <a:rPr lang="sk-SK" dirty="0" smtClean="0"/>
              <a:t>Marek </a:t>
            </a:r>
            <a:r>
              <a:rPr lang="sk-SK" dirty="0" err="1" smtClean="0"/>
              <a:t>Melicherčík</a:t>
            </a:r>
            <a:r>
              <a:rPr lang="sk-SK" dirty="0" smtClean="0"/>
              <a:t>: Výukové prostredie na programovanie mobilného guľového robota, bakalárska práca, FMFI UK, Bratislava, 2014.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636912"/>
            <a:ext cx="8229600" cy="1143000"/>
          </a:xfrm>
        </p:spPr>
        <p:txBody>
          <a:bodyPr>
            <a:normAutofit/>
          </a:bodyPr>
          <a:lstStyle/>
          <a:p>
            <a:r>
              <a:rPr lang="sk-SK" sz="6600" dirty="0" smtClean="0"/>
              <a:t>Ďakujem za pozornosť</a:t>
            </a:r>
            <a:endParaRPr lang="sk-SK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281</Words>
  <Application>Microsoft Office PowerPoint</Application>
  <PresentationFormat>Prezentácia na obrazovke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Tok</vt:lpstr>
      <vt:lpstr>Snímka 1</vt:lpstr>
      <vt:lpstr>Snímka 2</vt:lpstr>
      <vt:lpstr>Snímka 3</vt:lpstr>
      <vt:lpstr>Snímka 4</vt:lpstr>
      <vt:lpstr>Snímka 5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Majo</dc:creator>
  <cp:lastModifiedBy>Juraj</cp:lastModifiedBy>
  <cp:revision>36</cp:revision>
  <dcterms:created xsi:type="dcterms:W3CDTF">2013-11-27T21:22:53Z</dcterms:created>
  <dcterms:modified xsi:type="dcterms:W3CDTF">2014-11-27T01:07:06Z</dcterms:modified>
</cp:coreProperties>
</file>