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ĺž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ĺž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obsah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obsah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ĺž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k-SK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obsah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6" name="Zástupný symbol obsah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ĺž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ĺž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ĺž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ĺž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ĺž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obsah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21" name="Obdĺž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vná spojnic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ĺž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ĺž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2" name="Obdĺž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ĺž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ĺž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ĺž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ĺž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ĺž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7ED16A0-B173-4077-BA36-A49AF3F6AC82}" type="datetimeFigureOut">
              <a:rPr lang="sk-SK" smtClean="0"/>
              <a:t>16.4.2015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k-SK"/>
          </a:p>
        </p:txBody>
      </p:sp>
      <p:sp>
        <p:nvSpPr>
          <p:cNvPr id="8" name="Obdĺž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5AB85F8-FFFD-447C-A3BD-BF35CDBB2EC4}" type="slidenum">
              <a:rPr lang="sk-SK" smtClean="0"/>
              <a:t>‹#›</a:t>
            </a:fld>
            <a:endParaRPr lang="sk-SK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Plán a postup práce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Vizuálny </a:t>
            </a:r>
            <a:r>
              <a:rPr lang="sk-SK" dirty="0" smtClean="0"/>
              <a:t>programovací jazyk pre guľového robota </a:t>
            </a:r>
            <a:r>
              <a:rPr lang="sk-SK" dirty="0" err="1" smtClean="0"/>
              <a:t>Sphero</a:t>
            </a:r>
            <a:r>
              <a:rPr lang="sk-SK" dirty="0" smtClean="0"/>
              <a:t> - aplikácia pre </a:t>
            </a:r>
            <a:r>
              <a:rPr lang="sk-SK" dirty="0" err="1" smtClean="0"/>
              <a:t>Android</a:t>
            </a: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mám hotové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Hĺbková analýza predchádzajúceho zdrojového kódu, </a:t>
            </a:r>
            <a:r>
              <a:rPr lang="sk-SK" dirty="0" err="1" smtClean="0">
                <a:latin typeface="Calibri" pitchFamily="34" charset="0"/>
                <a:cs typeface="Arial" pitchFamily="34" charset="0"/>
              </a:rPr>
              <a:t>refaktorizácia</a:t>
            </a:r>
            <a:endParaRPr lang="sk-SK" dirty="0" smtClean="0">
              <a:latin typeface="Calibri" pitchFamily="34" charset="0"/>
              <a:cs typeface="Arial" pitchFamily="34" charset="0"/>
            </a:endParaRPr>
          </a:p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Zisťovanie nedostatkov programu (</a:t>
            </a:r>
            <a:r>
              <a:rPr lang="sk-SK" dirty="0" err="1" smtClean="0">
                <a:latin typeface="Calibri" pitchFamily="34" charset="0"/>
                <a:cs typeface="Arial" pitchFamily="34" charset="0"/>
              </a:rPr>
              <a:t>bugov</a:t>
            </a:r>
            <a:r>
              <a:rPr lang="sk-SK" dirty="0" smtClean="0">
                <a:latin typeface="Calibri" pitchFamily="34" charset="0"/>
                <a:cs typeface="Arial" pitchFamily="34" charset="0"/>
              </a:rPr>
              <a:t>)</a:t>
            </a:r>
          </a:p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Otestovanie jednoduchých aplikácii a možnosti jazyka </a:t>
            </a:r>
            <a:r>
              <a:rPr lang="sk-SK" dirty="0" err="1" smtClean="0">
                <a:latin typeface="Calibri" pitchFamily="34" charset="0"/>
                <a:cs typeface="Arial" pitchFamily="34" charset="0"/>
              </a:rPr>
              <a:t>orbbasic</a:t>
            </a:r>
            <a:r>
              <a:rPr lang="sk-SK" dirty="0" smtClean="0">
                <a:latin typeface="Calibri" pitchFamily="34" charset="0"/>
                <a:cs typeface="Arial" pitchFamily="34" charset="0"/>
              </a:rPr>
              <a:t> – jazyk, do ktorého sa môj vizuálny </a:t>
            </a:r>
            <a:r>
              <a:rPr lang="sk-SK" dirty="0" err="1" smtClean="0">
                <a:latin typeface="Calibri" pitchFamily="34" charset="0"/>
                <a:cs typeface="Arial" pitchFamily="34" charset="0"/>
              </a:rPr>
              <a:t>prog</a:t>
            </a:r>
            <a:r>
              <a:rPr lang="sk-SK" dirty="0" smtClean="0">
                <a:latin typeface="Calibri" pitchFamily="34" charset="0"/>
                <a:cs typeface="Arial" pitchFamily="34" charset="0"/>
              </a:rPr>
              <a:t>. jazyk konvertuje</a:t>
            </a:r>
          </a:p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Implementovaný dotykový senzor, senzor voľného pádu do programu</a:t>
            </a:r>
          </a:p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Zákl. implementácia kódu na prejdenie bludiska podľa pravidla pravej ruky</a:t>
            </a:r>
          </a:p>
          <a:p>
            <a:r>
              <a:rPr lang="sk-SK" dirty="0" smtClean="0">
                <a:latin typeface="Calibri" pitchFamily="34" charset="0"/>
                <a:cs typeface="Arial" pitchFamily="34" charset="0"/>
              </a:rPr>
              <a:t>Implementácia zjednodušenia ROLL príkazu, grafický dizajn + možnosť posunúť robota do určitej vzdialenosti (nepresné)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Časový plán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13.4.2015 - 19.4.2015</a:t>
            </a:r>
          </a:p>
          <a:p>
            <a:pPr lvl="1"/>
            <a:r>
              <a:rPr lang="sk-SK" dirty="0" smtClean="0"/>
              <a:t>Programovanie funkcie skákania </a:t>
            </a:r>
            <a:r>
              <a:rPr lang="sk-SK" dirty="0" err="1" smtClean="0"/>
              <a:t>sphera</a:t>
            </a:r>
            <a:r>
              <a:rPr lang="sk-SK" dirty="0" smtClean="0"/>
              <a:t>, zákl. podprogramov (štvorec, trojuholník), </a:t>
            </a:r>
            <a:r>
              <a:rPr lang="sk-SK" dirty="0" smtClean="0"/>
              <a:t>ladenie </a:t>
            </a:r>
            <a:r>
              <a:rPr lang="sk-SK" dirty="0" smtClean="0"/>
              <a:t>robota na súťaž</a:t>
            </a:r>
            <a:r>
              <a:rPr lang="sk-SK" dirty="0" smtClean="0"/>
              <a:t>.</a:t>
            </a:r>
          </a:p>
          <a:p>
            <a:r>
              <a:rPr lang="sk-SK" dirty="0" smtClean="0"/>
              <a:t>20.4.2015 - 26.4.2015</a:t>
            </a:r>
          </a:p>
          <a:p>
            <a:pPr lvl="1"/>
            <a:r>
              <a:rPr lang="sk-SK" dirty="0" smtClean="0">
                <a:latin typeface="Calibri" pitchFamily="34" charset="0"/>
              </a:rPr>
              <a:t>Finálna časť prípravy robota, pri prezentovaní práce sa použije ako video, zač. programovania funkcii na menenie farby </a:t>
            </a:r>
            <a:r>
              <a:rPr lang="sk-SK" dirty="0" err="1" smtClean="0">
                <a:latin typeface="Calibri" pitchFamily="34" charset="0"/>
              </a:rPr>
              <a:t>sphera</a:t>
            </a:r>
            <a:r>
              <a:rPr lang="sk-SK" dirty="0" smtClean="0">
                <a:latin typeface="Calibri" pitchFamily="34" charset="0"/>
              </a:rPr>
              <a:t> (postupne </a:t>
            </a:r>
            <a:r>
              <a:rPr lang="sk-SK" dirty="0" smtClean="0">
                <a:latin typeface="Calibri" pitchFamily="34" charset="0"/>
              </a:rPr>
              <a:t>blednutie farby, postupne rozsvecovanie, blikanie farby </a:t>
            </a:r>
            <a:r>
              <a:rPr lang="sk-SK" dirty="0" err="1" smtClean="0">
                <a:latin typeface="Calibri" pitchFamily="34" charset="0"/>
              </a:rPr>
              <a:t>sphera</a:t>
            </a:r>
            <a:r>
              <a:rPr lang="sk-SK" dirty="0" smtClean="0">
                <a:latin typeface="Calibri" pitchFamily="34" charset="0"/>
              </a:rPr>
              <a:t>)</a:t>
            </a:r>
          </a:p>
          <a:p>
            <a:r>
              <a:rPr lang="sk-SK" dirty="0" smtClean="0"/>
              <a:t>27.4.2015 </a:t>
            </a:r>
            <a:r>
              <a:rPr lang="sk-SK" dirty="0" smtClean="0"/>
              <a:t>– </a:t>
            </a:r>
            <a:r>
              <a:rPr lang="sk-SK" dirty="0" smtClean="0"/>
              <a:t>3.5.2015</a:t>
            </a:r>
          </a:p>
          <a:p>
            <a:pPr lvl="1"/>
            <a:r>
              <a:rPr lang="sk-SK" dirty="0" smtClean="0"/>
              <a:t>Dokončenie grafického dizajnu a funkcionality ROLL príkazu (ikonky šípok dopredu, vpravo, vľavo, dozadu), implementácia funkcie zatrasenia robota</a:t>
            </a:r>
          </a:p>
          <a:p>
            <a:pPr lvl="1"/>
            <a:endParaRPr lang="sk-SK" dirty="0" smtClean="0">
              <a:solidFill>
                <a:srgbClr val="222222"/>
              </a:solidFill>
              <a:latin typeface="Calibri" pitchFamily="34" charset="0"/>
            </a:endParaRPr>
          </a:p>
          <a:p>
            <a:pPr lvl="1"/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Časový plán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4.5.2015 </a:t>
            </a:r>
            <a:r>
              <a:rPr lang="sk-SK" dirty="0" smtClean="0"/>
              <a:t>– </a:t>
            </a:r>
            <a:r>
              <a:rPr lang="sk-SK" dirty="0" smtClean="0"/>
              <a:t>10.5.2015</a:t>
            </a:r>
          </a:p>
          <a:p>
            <a:pPr lvl="1"/>
            <a:r>
              <a:rPr lang="sk-SK" dirty="0" smtClean="0"/>
              <a:t>N</a:t>
            </a:r>
            <a:r>
              <a:rPr lang="sk-SK" dirty="0" smtClean="0"/>
              <a:t>apísať ďalších minimálne 10 strán bakalárskej práce, implementácia modulu na výber farby (</a:t>
            </a:r>
            <a:r>
              <a:rPr lang="sk-SK" dirty="0" err="1" smtClean="0"/>
              <a:t>ColorPicker</a:t>
            </a:r>
            <a:r>
              <a:rPr lang="sk-SK" dirty="0" smtClean="0"/>
              <a:t>) a implementovať </a:t>
            </a:r>
            <a:r>
              <a:rPr lang="sk-SK" dirty="0" err="1" smtClean="0"/>
              <a:t>utilitku</a:t>
            </a:r>
            <a:r>
              <a:rPr lang="sk-SK" dirty="0" smtClean="0"/>
              <a:t> na nastavenie smeru </a:t>
            </a:r>
            <a:r>
              <a:rPr lang="sk-SK" dirty="0" err="1" smtClean="0"/>
              <a:t>sphera</a:t>
            </a:r>
            <a:r>
              <a:rPr lang="sk-SK" dirty="0" smtClean="0"/>
              <a:t>.</a:t>
            </a:r>
          </a:p>
          <a:p>
            <a:r>
              <a:rPr lang="sk-SK" dirty="0" smtClean="0"/>
              <a:t>11.5.2015 – 17.5.2015</a:t>
            </a:r>
          </a:p>
          <a:p>
            <a:pPr lvl="1"/>
            <a:r>
              <a:rPr lang="sk-SK" dirty="0" smtClean="0"/>
              <a:t>Dopísanie bakalárskej práce, implementácia </a:t>
            </a:r>
            <a:r>
              <a:rPr lang="sk-SK" dirty="0" err="1" smtClean="0"/>
              <a:t>easy</a:t>
            </a:r>
            <a:r>
              <a:rPr lang="sk-SK" dirty="0" smtClean="0"/>
              <a:t>/</a:t>
            </a:r>
            <a:r>
              <a:rPr lang="sk-SK" dirty="0" err="1" smtClean="0"/>
              <a:t>advanced</a:t>
            </a:r>
            <a:r>
              <a:rPr lang="sk-SK" dirty="0" smtClean="0"/>
              <a:t> módu do programu, prípadne začiatok prípravy textového ekvivalentu grafického jazyka</a:t>
            </a:r>
          </a:p>
          <a:p>
            <a:r>
              <a:rPr lang="sk-SK" dirty="0" smtClean="0"/>
              <a:t>18.5.2015 – 26.5.2015</a:t>
            </a:r>
          </a:p>
          <a:p>
            <a:pPr lvl="1"/>
            <a:r>
              <a:rPr lang="sk-SK" dirty="0" smtClean="0"/>
              <a:t>Finalizácia textovej formy </a:t>
            </a:r>
            <a:r>
              <a:rPr lang="sk-SK" dirty="0" err="1" smtClean="0"/>
              <a:t>bak</a:t>
            </a:r>
            <a:r>
              <a:rPr lang="sk-SK" dirty="0" smtClean="0"/>
              <a:t>. </a:t>
            </a:r>
            <a:r>
              <a:rPr lang="sk-SK" dirty="0" smtClean="0"/>
              <a:t>p</a:t>
            </a:r>
            <a:r>
              <a:rPr lang="sk-SK" dirty="0" smtClean="0"/>
              <a:t>ráce, implementácia dodatočných zákl. programov (udržiavanie </a:t>
            </a:r>
            <a:r>
              <a:rPr lang="sk-SK" dirty="0" err="1" smtClean="0"/>
              <a:t>sphera</a:t>
            </a:r>
            <a:r>
              <a:rPr lang="sk-SK" dirty="0" smtClean="0"/>
              <a:t> na plávajúcej doske, efektné </a:t>
            </a:r>
            <a:r>
              <a:rPr lang="sk-SK" dirty="0" err="1" smtClean="0"/>
              <a:t>makrá</a:t>
            </a:r>
            <a:r>
              <a:rPr lang="sk-SK" dirty="0" smtClean="0"/>
              <a:t>...), dolaďovanie </a:t>
            </a:r>
            <a:r>
              <a:rPr lang="sk-SK" dirty="0" err="1" smtClean="0"/>
              <a:t>bugov</a:t>
            </a:r>
            <a:r>
              <a:rPr lang="sk-SK" dirty="0" smtClean="0"/>
              <a:t> a chýb programu</a:t>
            </a:r>
          </a:p>
          <a:p>
            <a:r>
              <a:rPr lang="sk-SK" dirty="0" smtClean="0"/>
              <a:t>do 29.5.2015 - </a:t>
            </a:r>
            <a:r>
              <a:rPr lang="sk-SK" sz="2000" dirty="0" smtClean="0"/>
              <a:t>rezerva</a:t>
            </a:r>
            <a:endParaRPr lang="sk-SK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534400" cy="758952"/>
          </a:xfrm>
        </p:spPr>
        <p:txBody>
          <a:bodyPr/>
          <a:lstStyle/>
          <a:p>
            <a:r>
              <a:rPr lang="sk-SK" dirty="0" smtClean="0">
                <a:solidFill>
                  <a:schemeClr val="tx1"/>
                </a:solidFill>
              </a:rPr>
              <a:t>Ďakujem za pozornosť</a:t>
            </a:r>
            <a:endParaRPr lang="sk-SK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čiansky">
  <a:themeElements>
    <a:clrScheme name="Občiansky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bčiansky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bčiansky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</TotalTime>
  <Words>257</Words>
  <Application>Microsoft Office PowerPoint</Application>
  <PresentationFormat>Prezentácia na obrazovke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Občiansky</vt:lpstr>
      <vt:lpstr>Vizuálny programovací jazyk pre guľového robota Sphero - aplikácia pre Android</vt:lpstr>
      <vt:lpstr>Čo mám hotové</vt:lpstr>
      <vt:lpstr>Časový plán</vt:lpstr>
      <vt:lpstr>Časový plán</vt:lpstr>
      <vt:lpstr>Ďakujem za pozornosť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Vizuálny programovací jazyk pre guľového robota Sphero - aplikácia pre Android</dc:title>
  <dc:creator>Juraj</dc:creator>
  <cp:lastModifiedBy>Juraj</cp:lastModifiedBy>
  <cp:revision>7</cp:revision>
  <dcterms:created xsi:type="dcterms:W3CDTF">2015-04-16T06:56:55Z</dcterms:created>
  <dcterms:modified xsi:type="dcterms:W3CDTF">2015-04-16T08:02:54Z</dcterms:modified>
</cp:coreProperties>
</file>